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sldIdLst>
    <p:sldId id="265" r:id="rId2"/>
    <p:sldId id="266" r:id="rId3"/>
    <p:sldId id="298" r:id="rId4"/>
    <p:sldId id="299" r:id="rId5"/>
    <p:sldId id="300" r:id="rId6"/>
    <p:sldId id="304" r:id="rId7"/>
    <p:sldId id="267" r:id="rId8"/>
    <p:sldId id="268" r:id="rId9"/>
    <p:sldId id="269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97" r:id="rId18"/>
    <p:sldId id="275" r:id="rId19"/>
    <p:sldId id="274" r:id="rId20"/>
    <p:sldId id="273" r:id="rId21"/>
    <p:sldId id="280" r:id="rId22"/>
    <p:sldId id="279" r:id="rId23"/>
    <p:sldId id="293" r:id="rId2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17144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10000"/>
          </a:bodyPr>
          <a:lstStyle/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30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3000" b="1" spc="-1" dirty="0">
              <a:solidFill>
                <a:srgbClr val="158466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</a:t>
            </a: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«Городской центр детского технического творчества им. В.П. Чкалова» г.Казани</a:t>
            </a: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pc="-1" dirty="0">
                <a:solidFill>
                  <a:srgbClr val="158466"/>
                </a:solidFill>
                <a:latin typeface="Calibri Light"/>
              </a:rPr>
              <a:t> </a:t>
            </a:r>
          </a:p>
        </p:txBody>
      </p: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738150" y="1714488"/>
            <a:ext cx="9929882" cy="18573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«Современные тренды образования.  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образовательные технологии»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strike="noStrike" spc="-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81950" y="4572008"/>
            <a:ext cx="32147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lnSpc>
                <a:spcPts val="216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b="1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Гиниятова</a:t>
            </a:r>
            <a:r>
              <a:rPr lang="ru-RU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Р.М.</a:t>
            </a:r>
          </a:p>
          <a:p>
            <a:pPr indent="0" algn="ctr">
              <a:lnSpc>
                <a:spcPts val="216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зам. директора по УВР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24166" y="6236676"/>
            <a:ext cx="6096000" cy="6085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Казань</a:t>
            </a: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600" b="1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2024г.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66783">
            <a:off x="803161" y="3541455"/>
            <a:ext cx="2951822" cy="2476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Глобализация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5275" y="2428868"/>
            <a:ext cx="311195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16" y="2071678"/>
            <a:ext cx="7072362" cy="415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 окружающей среды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6330" y="2500306"/>
            <a:ext cx="2716537" cy="265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9654" y="1928802"/>
            <a:ext cx="6143668" cy="465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Цифровизация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4892" y="2428868"/>
            <a:ext cx="3385964" cy="1895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40" y="2000240"/>
            <a:ext cx="6786610" cy="43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возможности 4-й индустриальной революции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9140" y="2786058"/>
            <a:ext cx="366476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46" y="2285992"/>
            <a:ext cx="803598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на протяжении всей жизни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7834" y="2500306"/>
            <a:ext cx="238533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092" y="2000240"/>
            <a:ext cx="71409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1214423"/>
            <a:ext cx="10972800" cy="479287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работа для создания новых возможностей 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(кооперация и коллаборация</a:t>
            </a:r>
            <a:r>
              <a:rPr lang="ru-RU" i="1" dirty="0"/>
              <a:t>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  <a:endParaRPr lang="ru-RU" sz="28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416" y="2323616"/>
            <a:ext cx="1016989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Связь мира школы с миром работы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международного образовательного пространства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8964" y="2143116"/>
            <a:ext cx="821027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 №1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Адаптивное обучение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образовательных технологий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852" y="2143117"/>
            <a:ext cx="6893431" cy="4313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7966" y="357166"/>
            <a:ext cx="1647563" cy="193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 №2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Виртуальная дополненная реальность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образовательных технологий</a:t>
            </a:r>
            <a:endParaRPr lang="ru-RU" sz="28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9206" y="2357430"/>
            <a:ext cx="2749506" cy="209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092" y="2071678"/>
            <a:ext cx="7100748" cy="375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 №3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Поведенческая аналитика и мотивация в рамках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цифровизации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образовательных технологий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7702" y="2428868"/>
            <a:ext cx="345785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588" y="2071678"/>
            <a:ext cx="647795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2398" y="1481329"/>
            <a:ext cx="11130002" cy="50195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цели развития образования в России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588" y="1357298"/>
            <a:ext cx="1058729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 №4.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Геймификация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образовательных технологий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6875" y="2285992"/>
            <a:ext cx="351694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26" y="2071678"/>
            <a:ext cx="641523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 №5.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-образование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образовательных технологий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9206" y="2143116"/>
            <a:ext cx="259125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588" y="2000240"/>
            <a:ext cx="710652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 №6.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МООС, мобильное и смешанное обучение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образовательных технологий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7702" y="2857496"/>
            <a:ext cx="3494324" cy="171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6778" y="2285992"/>
            <a:ext cx="638442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28" y="1071546"/>
            <a:ext cx="6736823" cy="516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технология в широком смысле?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в образовании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9785" y="2133600"/>
            <a:ext cx="8789462" cy="393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Классификация технологий</a:t>
            </a:r>
            <a:r>
              <a:rPr lang="ru-RU" dirty="0"/>
              <a:t>: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в образовании</a:t>
            </a:r>
            <a:endParaRPr lang="ru-RU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2071678"/>
            <a:ext cx="8619778" cy="4076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1214423"/>
            <a:ext cx="10972800" cy="47928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Отличие понятия «технологии» от понятия «методика»</a:t>
            </a:r>
          </a:p>
          <a:p>
            <a:pPr>
              <a:spcBef>
                <a:spcPts val="0"/>
              </a:spcBef>
              <a:buNone/>
            </a:pPr>
            <a:r>
              <a:rPr lang="ru-RU" sz="1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-это достаточно жестко зафиксированная последовательность действий и операций, гарантирующих получение заданного результата. Технология предполагает определенный алгоритм решения поставленных задач,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инструментальность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ru-RU" sz="1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Методика возникает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результате обобщения опыта или изобретения нового способа представления знаний. Технология проектируется исходя из конкретных условий и ориентируясь на заданный, а не предполагаемый результат</a:t>
            </a:r>
          </a:p>
          <a:p>
            <a:pPr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 отличается от методик своей воспроизводимостью, устойчивостью результатов, отсутствием многих «если» (</a:t>
            </a:r>
            <a:r>
              <a:rPr lang="ru-RU" sz="1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талантливые дети, если богатое учреждение..). </a:t>
            </a:r>
          </a:p>
          <a:p>
            <a:pPr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в образовании</a:t>
            </a:r>
            <a:endParaRPr lang="ru-RU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274" y="3214686"/>
            <a:ext cx="508148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4" y="3286124"/>
            <a:ext cx="586639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различаются понятия «образовательная технология» и «педагогическая технология»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в образовании</a:t>
            </a:r>
            <a:endParaRPr lang="ru-RU" sz="28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3" y="2285992"/>
            <a:ext cx="870703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8414" y="4000504"/>
            <a:ext cx="906657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Тренды в образовании-тенденции изменений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7" y="1285860"/>
            <a:ext cx="644864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488" y="3429000"/>
            <a:ext cx="7520523" cy="251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Ресурсы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9786" y="1285860"/>
            <a:ext cx="7643866" cy="526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Профессиональное развитие педагогов.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Перспективы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46" y="1357298"/>
            <a:ext cx="6643734" cy="373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3256" y="1857364"/>
            <a:ext cx="4481844" cy="394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311</Words>
  <Application>Microsoft Office PowerPoint</Application>
  <PresentationFormat>Широкоэкранный</PresentationFormat>
  <Paragraphs>54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Calibri</vt:lpstr>
      <vt:lpstr>Calibri Light</vt:lpstr>
      <vt:lpstr>Lucida Sans Unicode</vt:lpstr>
      <vt:lpstr>Times New Roman</vt:lpstr>
      <vt:lpstr>Verdana</vt:lpstr>
      <vt:lpstr>Wingdings 2</vt:lpstr>
      <vt:lpstr>Wingdings 3</vt:lpstr>
      <vt:lpstr>Открытая</vt:lpstr>
      <vt:lpstr>«Современные тренды образования.   Новые образовательные технологии» </vt:lpstr>
      <vt:lpstr>Актуальные цели развития образования в России</vt:lpstr>
      <vt:lpstr>Технологии в образовании</vt:lpstr>
      <vt:lpstr>Технологии в образовании</vt:lpstr>
      <vt:lpstr>Технологии в образовании</vt:lpstr>
      <vt:lpstr>Технологии в образовании</vt:lpstr>
      <vt:lpstr>Тренды в образовании-тенденции изменений</vt:lpstr>
      <vt:lpstr>Ресурсы</vt:lpstr>
      <vt:lpstr>Профессиональное развитие педагогов. Перспективы</vt:lpstr>
      <vt:lpstr>Тренды международного образовательного пространства</vt:lpstr>
      <vt:lpstr>Тренды международного образовательного пространства</vt:lpstr>
      <vt:lpstr>Тренды международного образовательного пространства</vt:lpstr>
      <vt:lpstr>Тренды международного образовательного пространства</vt:lpstr>
      <vt:lpstr>Тренды международного образовательного пространства</vt:lpstr>
      <vt:lpstr>Тренды международного образовательного пространства</vt:lpstr>
      <vt:lpstr>Тренды международного образовательного пространства</vt:lpstr>
      <vt:lpstr>Особенности образовательных технологий</vt:lpstr>
      <vt:lpstr>Особенности образовательных технологий</vt:lpstr>
      <vt:lpstr>Особенности образовательных технологий</vt:lpstr>
      <vt:lpstr>Особенности образовательных технологий</vt:lpstr>
      <vt:lpstr>Особенности образовательных технологий</vt:lpstr>
      <vt:lpstr>Особенности образовательных технологий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User2</dc:creator>
  <dc:description/>
  <cp:lastModifiedBy>Анастасия Спичкина</cp:lastModifiedBy>
  <cp:revision>80</cp:revision>
  <dcterms:created xsi:type="dcterms:W3CDTF">2023-04-12T08:09:37Z</dcterms:created>
  <dcterms:modified xsi:type="dcterms:W3CDTF">2024-04-03T13:07:58Z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9</vt:i4>
  </property>
</Properties>
</file>